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Fundamentals of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6513740" cy="49834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/>
              <a:t>Linear algebra is </a:t>
            </a:r>
            <a:r>
              <a:rPr lang="en-US" i="1"/>
              <a:t>essential</a:t>
            </a:r>
            <a:r>
              <a:rPr lang="en-US"/>
              <a:t> in many fields of science and engineering. It focuses on </a:t>
            </a:r>
            <a:r>
              <a:rPr lang="en-US" b="1"/>
              <a:t>vector spaces</a:t>
            </a:r>
            <a:r>
              <a:rPr lang="en-US"/>
              <a:t>, </a:t>
            </a:r>
            <a:r>
              <a:rPr lang="en-US" i="1"/>
              <a:t>linear transformations</a:t>
            </a:r>
            <a:r>
              <a:rPr lang="en-US"/>
              <a:t>, and systems of </a:t>
            </a:r>
            <a:r>
              <a:rPr lang="en-US" b="1"/>
              <a:t>linear equations</a:t>
            </a:r>
            <a:r>
              <a:rPr lang="en-US"/>
              <a:t>. The concept of a </a:t>
            </a:r>
            <a:r>
              <a:rPr lang="en-US" i="1"/>
              <a:t>matrix</a:t>
            </a:r>
            <a:r>
              <a:rPr lang="en-US"/>
              <a:t> plays a central role in expressing and solving such systems. Moreover, </a:t>
            </a:r>
            <a:r>
              <a:rPr lang="en-US" b="1"/>
              <a:t>eigenvalues</a:t>
            </a:r>
            <a:r>
              <a:rPr lang="en-US"/>
              <a:t> and </a:t>
            </a:r>
            <a:r>
              <a:rPr lang="en-US" b="1"/>
              <a:t>eigenvectors</a:t>
            </a:r>
            <a:r>
              <a:rPr lang="en-US"/>
              <a:t> are </a:t>
            </a:r>
            <a:r>
              <a:rPr lang="en-US" i="1"/>
              <a:t>key tools</a:t>
            </a:r>
            <a:r>
              <a:rPr lang="en-US"/>
              <a:t> in areas such as machine learning, physics, and data compression.</a:t>
            </a:r>
          </a:p>
          <a:p>
            <a:r>
              <a:rPr lang="en-US"/>
              <a:t>In practice, the </a:t>
            </a:r>
            <a:r>
              <a:rPr lang="en-US" b="1"/>
              <a:t>invertibility</a:t>
            </a:r>
            <a:r>
              <a:rPr lang="en-US"/>
              <a:t> of a matrix determines whether a system of equations has a </a:t>
            </a:r>
            <a:r>
              <a:rPr lang="en-US" i="1"/>
              <a:t>unique solution</a:t>
            </a:r>
            <a:r>
              <a:rPr lang="en-US"/>
              <a:t>. When the </a:t>
            </a:r>
            <a:r>
              <a:rPr lang="en-US" i="1"/>
              <a:t>determinant</a:t>
            </a:r>
            <a:r>
              <a:rPr lang="en-US"/>
              <a:t> is zero, the matrix is </a:t>
            </a:r>
            <a:r>
              <a:rPr lang="en-US" b="1"/>
              <a:t>singular</a:t>
            </a:r>
            <a:r>
              <a:rPr lang="en-US"/>
              <a:t>, and no unique solution exists.</a:t>
            </a: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63"/>
          <a:stretch/>
        </p:blipFill>
        <p:spPr>
          <a:xfrm>
            <a:off x="7769253" y="0"/>
            <a:ext cx="442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104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Fundamentals of Linear Algebra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2025-05-10T09:52:18Z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